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E4BD-35B9-4287-BB4E-56D186A94622}" type="datetimeFigureOut">
              <a:rPr lang="es-CL" smtClean="0"/>
              <a:t>02-09-2013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1477-21B2-4C4F-99D6-AD6979FDCF1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-pintada.com.ar/es/images/avances_obra/avances_generales/15_enero_2009_trabajos_de_agrimens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64" y="1484784"/>
            <a:ext cx="8603572" cy="410445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63888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AGRIMENSURA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 TABULA t - TOPOPROGRAM &amp;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34250" cy="53149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059832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TOPOGRAFÍA  Y  GIS</a:t>
            </a:r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hoa.cl/n_cendhoc/base_datos/hidro/botones/FOTO%20B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498402" cy="50405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491880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BATIMETRIAS</a:t>
            </a:r>
            <a:endParaRPr lang="es-C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86250" cy="3219451"/>
          </a:xfrm>
          <a:prstGeom prst="rect">
            <a:avLst/>
          </a:prstGeom>
          <a:noFill/>
        </p:spPr>
      </p:pic>
      <p:pic>
        <p:nvPicPr>
          <p:cNvPr id="24580" name="Picture 4" descr="http://t3.gstatic.com/images?q=tbn:ANd9GcQZHo7JDHaxRtbB34xyhqJD9guZ_MafUInrehhf6Ywjslr52nQ7sigj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726415" cy="259228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43608" y="4725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OCEANOGRAFIA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4932040" y="112474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Existen cuatro ramas principales de la oceanografía: oceanografía biológica, oceanografía física, oceanografía geológica y oceanografía química.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-spSWfeOMomE/UMd8ucCj7rI/AAAAAAAAAG8/bijIGbmjbug/s1600/cartografia+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1025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593" t="19203" r="22401" b="8786"/>
          <a:stretch>
            <a:fillRect/>
          </a:stretch>
        </p:blipFill>
        <p:spPr bwMode="auto">
          <a:xfrm>
            <a:off x="1403648" y="236356"/>
            <a:ext cx="6408712" cy="46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75856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OBRAS DE ALCANTARILLADO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aginasamarillas.com.pe/dbimages/B89222/IMG36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952750" cy="2219326"/>
          </a:xfrm>
          <a:prstGeom prst="rect">
            <a:avLst/>
          </a:prstGeom>
          <a:noFill/>
        </p:spPr>
      </p:pic>
      <p:pic>
        <p:nvPicPr>
          <p:cNvPr id="27652" name="Picture 4" descr="http://batiburrillo.redliberal.com/Top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5000625" cy="2667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427984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DISEÑO  DE  VIAS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ograf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872" cy="26642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491880" y="47971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ARQUITECTURA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chivo:Ma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0073"/>
            <a:ext cx="6840760" cy="680443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228184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GEOGRAFÍA</a:t>
            </a: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caidWBZfo8c/TsrXbKllFDI/AAAAAAAAABg/zVlKzJGqxFg/s1600/DSC04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120680" cy="459051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635896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MEDIOAMBIENTE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ecnourban.es/wp-content/uploads/2011/06/ingenieri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256584" cy="525658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131840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TOPOGRAFIA  CATASTRAL</a:t>
            </a:r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01.olx.cl/ui/4/48/60/64584860_1-Fotos-de-TOPOGRAFIA-Y-MEDI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223" y="260648"/>
            <a:ext cx="5009057" cy="54006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419872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TOPOGRAFIA FORESTAL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agro.edu.uy/~topografia/images/IMAG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64845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04.olx.com.ve/ui/2/02/44/275098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555948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43808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TOPOGRAFIA  EN  OBRAS  CIVILES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opografiaegv.cl/wp-content/topografia-min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448175" cy="3429001"/>
          </a:xfrm>
          <a:prstGeom prst="rect">
            <a:avLst/>
          </a:prstGeom>
          <a:noFill/>
        </p:spPr>
      </p:pic>
      <p:pic>
        <p:nvPicPr>
          <p:cNvPr id="21508" name="Picture 4" descr="http://infocomercial.com/img/productos/38599/640/0/1/topografia-mi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794773" cy="318402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560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TOPOGRAFIA EN RAJO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012160" y="2924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TOPOGRAFIA SUBTERRANEA</a:t>
            </a:r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Phegno</dc:creator>
  <cp:lastModifiedBy>Phegno</cp:lastModifiedBy>
  <cp:revision>16</cp:revision>
  <dcterms:created xsi:type="dcterms:W3CDTF">2013-09-03T03:25:29Z</dcterms:created>
  <dcterms:modified xsi:type="dcterms:W3CDTF">2013-09-03T05:15:29Z</dcterms:modified>
</cp:coreProperties>
</file>